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8"/>
    <p:restoredTop sz="94694"/>
  </p:normalViewPr>
  <p:slideViewPr>
    <p:cSldViewPr snapToGrid="0" snapToObjects="1">
      <p:cViewPr>
        <p:scale>
          <a:sx n="74" d="100"/>
          <a:sy n="74" d="100"/>
        </p:scale>
        <p:origin x="80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6514F-42DD-164C-A833-2161DFA8A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0BC21-6C90-8C43-9238-22EFA8BE5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DF537-39CC-2043-8C4F-75A76D2B4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75FB7-B94C-254A-A8AB-99045F2A5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E0007-6861-1441-B12F-F630AB5D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45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18B4-B806-B347-A4AD-F7974B30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8E92BD-A578-154A-BBF4-7FE1287F5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F4580-2887-E347-8753-FA63CF72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AA05F-AFEA-634F-A96F-2C0D710CD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00BC0-D911-E748-8E5A-316126301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88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CBE376-CA32-F740-9D07-26893D9625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004EF-6EB0-D948-98C0-E7343A69E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A284D-2923-C54E-A501-9DBF6447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B560F-DF33-8F4E-A843-E49F89EBB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70B7B-AFC0-904F-9B34-EFFC6EA3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14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9F4B3-410B-6647-90A2-AA7C28CF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1E25A-CF13-EF43-A64E-45FCD80BC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5B4B7-376C-1041-B163-887344C30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4BFE3-2616-8444-B94B-FC9AA7A6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85565-36B5-1B47-8A8F-3655E86B0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87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1C6D0-2FD1-B649-AE0D-05579698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F9C22-B04B-FD47-A7D9-49B3D816F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A9FA5-0732-8746-A1FA-9F58EE400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E0393-14F8-8F48-B493-B2A46A4F1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C3BDB-48E9-CB4A-8F38-A7B34C13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94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B1BB-41F3-694F-9C04-2EC71C929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63963-E7D7-384E-8203-9DB8DCEAC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155E2-F2AA-164A-97FA-A54588AE0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80274-75E9-5749-98D6-375D8A154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14F37-12BF-D848-BF55-FF1F352E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15A732-6342-A743-8657-5D676DC5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41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04BB4-9731-FF4F-A04F-F884C5900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50AA3-FAFC-5142-B6B6-BD897FEEE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E4189-CE06-2C4D-8F26-041230119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C5EA4F-CD60-D445-B6F7-234EF248F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4565CF-0E65-8A45-8806-A7ED708BD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A80C2A-4F6C-C844-812D-7DFD12048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6EF830-1D13-184C-9B1E-99CC61F0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E74D7-C78F-914C-979B-A6061039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5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11A8-A7A0-5D49-A62E-B8C1105F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C93013-E7C0-6F43-A4F7-E811B4479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EED866-B4AF-D943-B095-D006A270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BE3E1-C9CE-CB4A-A477-A189754F9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A7AD6-424A-484E-84FE-3F13C26D5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E01DF9-D957-5146-A391-8AAE4CBA4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CB283-ED07-2742-952E-2A73377E6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89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1FDBB-2B3C-FF44-AD00-648895AD2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880CE-5CE4-4A41-9D90-7ED817B80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05870-F158-A94C-B649-6328EA3A71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E5208-EAB1-F34E-A533-74F6B3662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A9A4E-7438-D449-8F8C-E6A2ACA2D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D110A-492F-D945-BC7A-27CCDA09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D67D-E355-304A-868C-88133F443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225979-9287-084C-961B-75BD01471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01F99-6B66-F441-95FD-7766A1C14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AE72F-E136-0149-8294-FBCD5FE1A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F6D7B-8F84-484D-9012-3658A742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542D9-DA67-8D4D-BE25-E760636CF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2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E8E106-2B66-E642-9522-016512D0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580DC-D537-0E4F-BF45-2B28832B6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68635-7116-024D-8412-9B4D42102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2CA3E-3C0D-1847-A078-3AFADE0735C5}" type="datetimeFigureOut">
              <a:rPr lang="en-US" smtClean="0"/>
              <a:t>9/18/19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85478-4604-5743-8D15-2D3FDECAC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785B7-A9EC-8E4B-96AF-51BE196F0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1801E-45FB-0D44-93CD-C91FB2AA7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82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234F3-B820-984C-8D85-ACCD6CBA69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HW3 Result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78AC4-8A1A-D14E-84D8-E2D0D9BED6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Image Pyramid &amp; Segmentation</a:t>
            </a:r>
          </a:p>
          <a:p>
            <a:r>
              <a:rPr lang="en-US" dirty="0"/>
              <a:t>CSE 5524, Prof: Jim Davis</a:t>
            </a:r>
          </a:p>
          <a:p>
            <a:r>
              <a:rPr lang="en-US" dirty="0"/>
              <a:t>Author: Yi Zhao (zhao.2175)</a:t>
            </a:r>
          </a:p>
        </p:txBody>
      </p:sp>
    </p:spTree>
    <p:extLst>
      <p:ext uri="{BB962C8B-B14F-4D97-AF65-F5344CB8AC3E}">
        <p14:creationId xmlns:p14="http://schemas.microsoft.com/office/powerpoint/2010/main" val="106138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6176D-E184-A744-B9C0-9869EC7B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7234"/>
          </a:xfrm>
        </p:spPr>
        <p:txBody>
          <a:bodyPr>
            <a:normAutofit fontScale="90000"/>
          </a:bodyPr>
          <a:lstStyle/>
          <a:p>
            <a:r>
              <a:rPr lang="en-US" dirty="0"/>
              <a:t>Gaussian Pyramids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AE36EA-16EF-9649-B62E-D4CC58E6E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9" y="872360"/>
            <a:ext cx="5723238" cy="57232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6D48D5-CD0E-204B-8F39-F640CCF20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028" y="872361"/>
            <a:ext cx="3064476" cy="30644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024CB7-392E-2945-9DAE-DA80E42DD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407" y="3936837"/>
            <a:ext cx="1458097" cy="14580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2093DE-49AE-9548-8FD1-89260621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0357" y="4665885"/>
            <a:ext cx="729049" cy="72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2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6176D-E184-A744-B9C0-9869EC7B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7234"/>
          </a:xfrm>
        </p:spPr>
        <p:txBody>
          <a:bodyPr>
            <a:normAutofit fontScale="90000"/>
          </a:bodyPr>
          <a:lstStyle/>
          <a:p>
            <a:r>
              <a:rPr lang="en-US" dirty="0"/>
              <a:t>Laplacian (error) Pyramids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490495-439E-0A42-AFF3-8FEA85EC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977900"/>
            <a:ext cx="5676900" cy="5676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67AD46-EA96-F346-A152-D09C1983B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77900"/>
            <a:ext cx="2946400" cy="2946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ACC0EA-0F17-9D43-BBC5-D22F5C0B2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200" y="3854450"/>
            <a:ext cx="1447800" cy="1447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17CBD8E-0CC1-134D-8226-13AC7DAD9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300" y="470535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290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2CC3-88E1-E047-9FC6-DCC2CE600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4245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Subtraction I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46041D-ED6D-2C4C-893A-EE8C27EF7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59" y="973337"/>
            <a:ext cx="7374653" cy="5519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59FDC1-412D-154A-875B-5023C7810D4F}"/>
              </a:ext>
            </a:extLst>
          </p:cNvPr>
          <p:cNvSpPr txBox="1"/>
          <p:nvPr/>
        </p:nvSpPr>
        <p:spPr>
          <a:xfrm>
            <a:off x="9054059" y="1528997"/>
            <a:ext cx="1678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= </a:t>
            </a:r>
          </a:p>
          <a:p>
            <a:r>
              <a:rPr lang="en-US" b="1" dirty="0"/>
              <a:t>[10 20 35; </a:t>
            </a:r>
          </a:p>
          <a:p>
            <a:r>
              <a:rPr lang="en-US" b="1" dirty="0"/>
              <a:t>  50 75 100; </a:t>
            </a:r>
          </a:p>
          <a:p>
            <a:r>
              <a:rPr lang="en-US" b="1" dirty="0"/>
              <a:t>150 200;255]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24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2CC3-88E1-E047-9FC6-DCC2CE600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4245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Subtraction II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59FDC1-412D-154A-875B-5023C7810D4F}"/>
              </a:ext>
            </a:extLst>
          </p:cNvPr>
          <p:cNvSpPr txBox="1"/>
          <p:nvPr/>
        </p:nvSpPr>
        <p:spPr>
          <a:xfrm>
            <a:off x="9054059" y="1528997"/>
            <a:ext cx="1678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= </a:t>
            </a:r>
          </a:p>
          <a:p>
            <a:r>
              <a:rPr lang="en-US" b="1" dirty="0"/>
              <a:t>[1 3 5;</a:t>
            </a:r>
          </a:p>
          <a:p>
            <a:r>
              <a:rPr lang="en-US" b="1" dirty="0"/>
              <a:t> 7 9 11;</a:t>
            </a:r>
          </a:p>
          <a:p>
            <a:r>
              <a:rPr lang="en-US" b="1" dirty="0"/>
              <a:t> 14 17 20]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8F13B-087C-EE4B-A159-E6903BB16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59370"/>
            <a:ext cx="7571282" cy="567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324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FBC7F-7DBC-1946-977F-F1B2B680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9651"/>
          </a:xfrm>
        </p:spPr>
        <p:txBody>
          <a:bodyPr/>
          <a:lstStyle/>
          <a:p>
            <a:r>
              <a:rPr lang="en-US" dirty="0"/>
              <a:t>Dilation (left: origin with T=16)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9AF157-F575-DA4B-9802-C7A446D34B5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2157"/>
            <a:ext cx="4132239" cy="32736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D956C8-2922-8747-987D-9BC10ECD74F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92158"/>
            <a:ext cx="4377898" cy="327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16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FBC7F-7DBC-1946-977F-F1B2B680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9651"/>
          </a:xfrm>
        </p:spPr>
        <p:txBody>
          <a:bodyPr/>
          <a:lstStyle/>
          <a:p>
            <a:r>
              <a:rPr lang="en-US" dirty="0"/>
              <a:t>Region Selection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5E61A8-2E37-D048-AB5D-95E227F9C13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92" y="1710767"/>
            <a:ext cx="4762237" cy="34364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B1FDA4-4DAE-B44E-862E-D77090319F1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10767"/>
            <a:ext cx="4762238" cy="343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781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Words>80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HW3 Result Presentation</vt:lpstr>
      <vt:lpstr>Gaussian Pyramids</vt:lpstr>
      <vt:lpstr>Laplacian (error) Pyramids </vt:lpstr>
      <vt:lpstr>Background Subtraction I </vt:lpstr>
      <vt:lpstr>Background Subtraction II </vt:lpstr>
      <vt:lpstr>Dilation (left: origin with T=16)</vt:lpstr>
      <vt:lpstr>Region Selection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 Result Presentation</dc:title>
  <dc:creator>Zhao, Yi</dc:creator>
  <cp:lastModifiedBy>Zhao, Yi</cp:lastModifiedBy>
  <cp:revision>2</cp:revision>
  <dcterms:created xsi:type="dcterms:W3CDTF">2019-09-18T13:53:59Z</dcterms:created>
  <dcterms:modified xsi:type="dcterms:W3CDTF">2019-09-18T14:12:58Z</dcterms:modified>
</cp:coreProperties>
</file>

<file path=docProps/thumbnail.jpeg>
</file>